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0" r:id="rId3"/>
    <p:sldId id="259" r:id="rId4"/>
    <p:sldId id="258" r:id="rId5"/>
    <p:sldId id="271" r:id="rId6"/>
    <p:sldId id="272" r:id="rId7"/>
    <p:sldId id="274" r:id="rId8"/>
    <p:sldId id="273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University of South Carolina logo.">
            <a:extLst>
              <a:ext uri="{FF2B5EF4-FFF2-40B4-BE49-F238E27FC236}">
                <a16:creationId xmlns:a16="http://schemas.microsoft.com/office/drawing/2014/main" id="{C81DC1BB-A980-8448-BB01-0788DE43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70" y="4429919"/>
            <a:ext cx="3173260" cy="2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33EDFD73-0710-2244-860D-4BA6234A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47" y="5555415"/>
            <a:ext cx="2892287" cy="12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9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1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3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2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C8BA86-4F41-AF40-BBD9-45DCB3C3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883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1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7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BD3CF-2D5D-46E2-9C7A-CD72AD0AFA8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6A0032F1-0121-BE4C-B781-236291AD797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53" t="32288" r="7080" b="30327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1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A54E-FBE5-482A-9BF0-B0AEB713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package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28BA-8BB4-4F80-B837-36D0C30E41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Solar Petal</a:t>
            </a:r>
          </a:p>
          <a:p>
            <a:pPr lvl="1"/>
            <a:r>
              <a:rPr lang="en-US" dirty="0"/>
              <a:t>Will hold 5 solar cells that will produce 16 volts.</a:t>
            </a:r>
          </a:p>
          <a:p>
            <a:pPr lvl="1"/>
            <a:r>
              <a:rPr lang="en-US" dirty="0"/>
              <a:t>3 of these items.</a:t>
            </a:r>
          </a:p>
          <a:p>
            <a:pPr lvl="1"/>
            <a:r>
              <a:rPr lang="en-US" dirty="0"/>
              <a:t>Round end to take force from water.</a:t>
            </a:r>
          </a:p>
          <a:p>
            <a:pPr lvl="1"/>
            <a:r>
              <a:rPr lang="en-US" dirty="0"/>
              <a:t>Going to have the wires and cells enclosed.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97237-B896-46AF-B3EE-6ACA25749C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2935" y="639097"/>
            <a:ext cx="3911039" cy="2509950"/>
          </a:xfrm>
        </p:spPr>
      </p:pic>
      <p:pic>
        <p:nvPicPr>
          <p:cNvPr id="8" name="Picture 7" descr="A close-up of a hard drive&#10;&#10;Description automatically generated with medium confidence">
            <a:extLst>
              <a:ext uri="{FF2B5EF4-FFF2-40B4-BE49-F238E27FC236}">
                <a16:creationId xmlns:a16="http://schemas.microsoft.com/office/drawing/2014/main" id="{EED524EE-D5DC-4F34-8B4A-BE81E222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85" y="3423019"/>
            <a:ext cx="4048690" cy="25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8C4C-76AF-4707-9EF0-CD9D9BF8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more batteries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D3B2E-A2DE-4CBF-AE20-276D8B862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0" y="2159794"/>
            <a:ext cx="3657600" cy="3324225"/>
          </a:xfrm>
        </p:spPr>
      </p:pic>
    </p:spTree>
    <p:extLst>
      <p:ext uri="{BB962C8B-B14F-4D97-AF65-F5344CB8AC3E}">
        <p14:creationId xmlns:p14="http://schemas.microsoft.com/office/powerpoint/2010/main" val="258133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6E90-9F2C-4797-8575-D27382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Solar cells cont.</a:t>
            </a:r>
          </a:p>
        </p:txBody>
      </p:sp>
      <p:pic>
        <p:nvPicPr>
          <p:cNvPr id="4" name="Picture 3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5F522C0D-E546-4B45-A36A-7CD3D56ED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r="-2" b="-2"/>
          <a:stretch/>
        </p:blipFill>
        <p:spPr>
          <a:xfrm>
            <a:off x="838200" y="1825625"/>
            <a:ext cx="5181600" cy="404376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36EFA-B19A-4131-9FB0-1799AF3E3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More solar cells were added to the design.</a:t>
            </a:r>
          </a:p>
          <a:p>
            <a:pPr lvl="1"/>
            <a:r>
              <a:rPr lang="en-US" sz="2800" dirty="0"/>
              <a:t>Volts: 25 volts</a:t>
            </a:r>
            <a:endParaRPr lang="en-US" sz="2800" dirty="0">
              <a:cs typeface="Arial"/>
            </a:endParaRPr>
          </a:p>
          <a:p>
            <a:pPr lvl="1"/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08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FB8B-4E3F-4734-A0C1-DF2CC8B0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85DE-06AF-477E-8E1D-79CB5211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Soldered together solar cell in parallel and series.</a:t>
            </a:r>
          </a:p>
          <a:p>
            <a:pPr lvl="1"/>
            <a:r>
              <a:rPr lang="en-US" dirty="0"/>
              <a:t>Volts: 16 V</a:t>
            </a:r>
          </a:p>
          <a:p>
            <a:pPr lvl="1"/>
            <a:r>
              <a:rPr lang="en-US" dirty="0"/>
              <a:t>Amps: 7.9 milliamps.</a:t>
            </a:r>
          </a:p>
        </p:txBody>
      </p:sp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1794266D-1AC8-4ED9-BA51-2843AE8DE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2271469"/>
            <a:ext cx="4552950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A1D0-C2FC-413A-8181-BABEFA05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Solar Cells update</a:t>
            </a:r>
          </a:p>
        </p:txBody>
      </p:sp>
      <p:pic>
        <p:nvPicPr>
          <p:cNvPr id="7" name="Picture 6" descr="A picture containing wall, indoor, lamp&#10;&#10;Description automatically generated">
            <a:extLst>
              <a:ext uri="{FF2B5EF4-FFF2-40B4-BE49-F238E27FC236}">
                <a16:creationId xmlns:a16="http://schemas.microsoft.com/office/drawing/2014/main" id="{42FABD43-C52E-4F83-B33A-06CD0BE3F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r="35112"/>
          <a:stretch/>
        </p:blipFill>
        <p:spPr>
          <a:xfrm rot="5400000">
            <a:off x="5832475" y="338137"/>
            <a:ext cx="4873625" cy="6172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28D7-FCD8-47AA-9BD2-D39BC6D3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cells have been given DC step-down.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To decrease voltage and increase amperage.</a:t>
            </a:r>
            <a:endParaRPr lang="en-US" sz="1600" dirty="0"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battery and solar cells both have DC step-down.</a:t>
            </a:r>
            <a:endParaRPr lang="en-US" sz="1600" dirty="0"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Voltage: 5V.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Amps: 15 milliamps.</a:t>
            </a:r>
          </a:p>
        </p:txBody>
      </p:sp>
    </p:spTree>
    <p:extLst>
      <p:ext uri="{BB962C8B-B14F-4D97-AF65-F5344CB8AC3E}">
        <p14:creationId xmlns:p14="http://schemas.microsoft.com/office/powerpoint/2010/main" val="315037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42EE-BA00-4EB0-8596-A85C4874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package design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2F20-DA20-4BCF-9EE6-535FB2A72B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Solar connecter</a:t>
            </a:r>
          </a:p>
          <a:p>
            <a:pPr lvl="1"/>
            <a:r>
              <a:rPr lang="en-US" dirty="0"/>
              <a:t>Will connect all solar petals to the sensor package.</a:t>
            </a:r>
          </a:p>
          <a:p>
            <a:pPr lvl="1"/>
            <a:r>
              <a:rPr lang="en-US" dirty="0"/>
              <a:t>Will have metal top for the magnets.</a:t>
            </a:r>
          </a:p>
          <a:p>
            <a:pPr lvl="1"/>
            <a:r>
              <a:rPr lang="en-US" dirty="0"/>
              <a:t>A DC stepdown to drop the voltage from 16 to around 5-6 Volts.</a:t>
            </a:r>
          </a:p>
          <a:p>
            <a:pPr lvl="1"/>
            <a:r>
              <a:rPr lang="en-US" dirty="0"/>
              <a:t>Current 15 milliamps.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47688F-3A16-4B5D-BDC6-EFB48777D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92430"/>
            <a:ext cx="5181600" cy="3909752"/>
          </a:xfrm>
        </p:spPr>
      </p:pic>
    </p:spTree>
    <p:extLst>
      <p:ext uri="{BB962C8B-B14F-4D97-AF65-F5344CB8AC3E}">
        <p14:creationId xmlns:p14="http://schemas.microsoft.com/office/powerpoint/2010/main" val="124830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3EE4-7399-4C52-989D-E9CF5418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462F-7A8A-4105-BF5E-EC17F830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connected to the solar cells.</a:t>
            </a:r>
          </a:p>
          <a:p>
            <a:r>
              <a:rPr lang="en-US" dirty="0"/>
              <a:t>The diode is used to prevent voltage backlash.</a:t>
            </a:r>
          </a:p>
          <a:p>
            <a:r>
              <a:rPr lang="en-US" dirty="0"/>
              <a:t>Will charge a battery from the solar cells.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4432034-7414-4F8E-83A1-313D187D0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91" y="1825624"/>
            <a:ext cx="2229609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D7AE-D858-47AC-AE14-07AEE16B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7415-90F6-4E52-9F5B-B8CDA8CE1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621"/>
            <a:ext cx="10515600" cy="4438083"/>
          </a:xfrm>
        </p:spPr>
        <p:txBody>
          <a:bodyPr/>
          <a:lstStyle/>
          <a:p>
            <a:r>
              <a:rPr lang="en-US" dirty="0"/>
              <a:t>https://www.circuitbasics.com/how-to-use-solar-panels-to-power-the-arduino/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E30B2-299E-4CEB-812E-B8EC7C5A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38" y="2587625"/>
            <a:ext cx="4143375" cy="3905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00A8E-0CCF-483F-ACB0-C7BBD6A5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13" y="3075856"/>
            <a:ext cx="6189998" cy="20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8115-75AE-4E1A-8D52-00FF9680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SChematic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4E9E4-D92C-43FE-B040-583AC579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633537"/>
            <a:ext cx="72771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2570-7F49-4859-8014-B4E3715C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example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4FB9-1652-4C9B-9708-340149E7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https://www.youtube.com/watch?v=37kGva3NW8w</a:t>
            </a:r>
          </a:p>
        </p:txBody>
      </p:sp>
    </p:spTree>
    <p:extLst>
      <p:ext uri="{BB962C8B-B14F-4D97-AF65-F5344CB8AC3E}">
        <p14:creationId xmlns:p14="http://schemas.microsoft.com/office/powerpoint/2010/main" val="875601191"/>
      </p:ext>
    </p:extLst>
  </p:cSld>
  <p:clrMapOvr>
    <a:masterClrMapping/>
  </p:clrMapOvr>
</p:sld>
</file>

<file path=ppt/theme/theme1.xml><?xml version="1.0" encoding="utf-8"?>
<a:theme xmlns:a="http://schemas.openxmlformats.org/drawingml/2006/main" name="usc_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c_theme" id="{A245C982-08D6-4285-995E-63A9129B5836}" vid="{87D96F9A-90CA-4F43-96DA-85C39580BE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218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Impact</vt:lpstr>
      <vt:lpstr>usc_theme</vt:lpstr>
      <vt:lpstr>Sensor package Design</vt:lpstr>
      <vt:lpstr>Solar cells cont.</vt:lpstr>
      <vt:lpstr>Solar Cells</vt:lpstr>
      <vt:lpstr>Solar Cells update</vt:lpstr>
      <vt:lpstr>Sensor package design cont.</vt:lpstr>
      <vt:lpstr>Battery charger</vt:lpstr>
      <vt:lpstr>Battery Charging System</vt:lpstr>
      <vt:lpstr>SChematic</vt:lpstr>
      <vt:lpstr>Youtube Video example project</vt:lpstr>
      <vt:lpstr>Setup for more batteries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Cells update</dc:title>
  <dc:creator>Ng, Kyle</dc:creator>
  <cp:lastModifiedBy>Ng, Kyle</cp:lastModifiedBy>
  <cp:revision>3</cp:revision>
  <dcterms:created xsi:type="dcterms:W3CDTF">2022-03-01T23:55:25Z</dcterms:created>
  <dcterms:modified xsi:type="dcterms:W3CDTF">2022-05-03T19:22:27Z</dcterms:modified>
</cp:coreProperties>
</file>